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FAA"/>
    <a:srgbClr val="0F2535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6"/>
    <p:restoredTop sz="94700"/>
  </p:normalViewPr>
  <p:slideViewPr>
    <p:cSldViewPr>
      <p:cViewPr>
        <p:scale>
          <a:sx n="45" d="100"/>
          <a:sy n="45" d="100"/>
        </p:scale>
        <p:origin x="1648" y="344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04/10/2022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066429" y="526610"/>
            <a:ext cx="9180991" cy="303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2B6FAA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grpFill/>
            <a:ln w="9525">
              <a:solidFill>
                <a:srgbClr val="0F253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0F2535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2B6FAA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grpFill/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2B6FAA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grpFill/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grpFill/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2B6FA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2B6FAA"/>
            </a:solidFill>
            <a:ln w="12700" cap="flat" cmpd="sng">
              <a:solidFill>
                <a:srgbClr val="2B6FA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2B6FAA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grpFill/>
            <a:ln w="9525">
              <a:solidFill>
                <a:srgbClr val="2B6FAA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2B6FAA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259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Microsoft Office User</cp:lastModifiedBy>
  <cp:revision>56</cp:revision>
  <dcterms:created xsi:type="dcterms:W3CDTF">2004-07-27T20:30:49Z</dcterms:created>
  <dcterms:modified xsi:type="dcterms:W3CDTF">2022-10-04T10:45:05Z</dcterms:modified>
  <cp:category>research posters template</cp:category>
</cp:coreProperties>
</file>